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794500" cy="9931400"/>
  <p:photoAlbum layout="2picTitle" frame="frameStyle2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A1BE-7F06-4A9A-982F-84243B1100F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993-878C-4E24-BC8E-8D32F6319B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A1BE-7F06-4A9A-982F-84243B1100F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993-878C-4E24-BC8E-8D32F6319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A1BE-7F06-4A9A-982F-84243B1100F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993-878C-4E24-BC8E-8D32F6319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A1BE-7F06-4A9A-982F-84243B1100F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993-878C-4E24-BC8E-8D32F6319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A1BE-7F06-4A9A-982F-84243B1100F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993-878C-4E24-BC8E-8D32F6319B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A1BE-7F06-4A9A-982F-84243B1100F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993-878C-4E24-BC8E-8D32F6319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A1BE-7F06-4A9A-982F-84243B1100F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993-878C-4E24-BC8E-8D32F6319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A1BE-7F06-4A9A-982F-84243B1100F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993-878C-4E24-BC8E-8D32F6319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A1BE-7F06-4A9A-982F-84243B1100F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993-878C-4E24-BC8E-8D32F6319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A1BE-7F06-4A9A-982F-84243B1100F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993-878C-4E24-BC8E-8D32F6319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A1BE-7F06-4A9A-982F-84243B1100F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2993-878C-4E24-BC8E-8D32F6319B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A2A1BE-7F06-4A9A-982F-84243B1100FF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2AA2993-878C-4E24-BC8E-8D32F6319B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Обучение организаторов выборов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1_ТИК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12_02_1"/>
          <p:cNvPicPr>
            <a:picLocks noGrp="1" noChangeAspect="1"/>
          </p:cNvPicPr>
          <p:nvPr isPhoto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420888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64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Обучение организаторов выборов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Об_11"/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" y="778353"/>
            <a:ext cx="3565525" cy="47545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обучение_21"/>
          <p:cNvPicPr>
            <a:picLocks noGrp="1" noChangeAspect="1"/>
          </p:cNvPicPr>
          <p:nvPr isPhoto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17" y="1556792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88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Обучение организаторов выборов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Об_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5" y="2173293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обучение в МФЦ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49" y="980728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03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black"/>
                </a:solidFill>
              </a:rPr>
              <a:t>Обучение организаторов выборов</a:t>
            </a:r>
            <a:endParaRPr lang="ru-RU" dirty="0"/>
          </a:p>
        </p:txBody>
      </p:sp>
      <p:pic>
        <p:nvPicPr>
          <p:cNvPr id="3" name="Рисунок 2" descr="Обучение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обучение_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02" y="1022350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84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Обучение организаторов выборов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ТИК_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2" y="2348880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тик_09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86" y="1268760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91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Обучение организаторов выборов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12_02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IMG_304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124744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01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Обучение организаторов выборов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IMG_3048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4" y="1124744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IMG_305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518511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41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09120"/>
            <a:ext cx="6781800" cy="1600200"/>
          </a:xfrm>
        </p:spPr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Обучение организаторов выборов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Видео селекто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инструкторы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772816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52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Обучение организаторов выборов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Об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Об_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31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Обучение организаторов выборов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Об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Об_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05" y="1022350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72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Обучение организаторов выборов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Об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1" y="1556792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Об_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522538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67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black"/>
                </a:solidFill>
              </a:rPr>
              <a:t>Обучение организаторов выборов</a:t>
            </a:r>
            <a:endParaRPr lang="ru-RU" dirty="0"/>
          </a:p>
        </p:txBody>
      </p:sp>
      <p:pic>
        <p:nvPicPr>
          <p:cNvPr id="3" name="Рисунок 2" descr="Об_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2538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Об_8_в связи+ЦИК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772816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02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black"/>
                </a:solidFill>
              </a:rPr>
              <a:t>Обучение организаторов выборов</a:t>
            </a:r>
            <a:endParaRPr lang="ru-RU" dirty="0"/>
          </a:p>
        </p:txBody>
      </p:sp>
      <p:pic>
        <p:nvPicPr>
          <p:cNvPr id="3" name="Рисунок 2" descr="Об_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1" y="2204864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Об_1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048808"/>
            <a:ext cx="4000500" cy="30003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083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32</TotalTime>
  <Words>39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Обучение организаторов выборов</vt:lpstr>
      <vt:lpstr>Обучение организаторов выборов</vt:lpstr>
      <vt:lpstr>Обучение организаторов выборов</vt:lpstr>
      <vt:lpstr>Обучение организаторов выборов</vt:lpstr>
      <vt:lpstr>Обучение организаторов выборов</vt:lpstr>
      <vt:lpstr>Обучение организаторов выборов</vt:lpstr>
      <vt:lpstr>Обучение организаторов выборов</vt:lpstr>
      <vt:lpstr>Обучение организаторов выборов</vt:lpstr>
      <vt:lpstr>Обучение организаторов выборов</vt:lpstr>
      <vt:lpstr>Обучение организаторов выборов</vt:lpstr>
      <vt:lpstr>Обучение организаторов выборов</vt:lpstr>
      <vt:lpstr>Обучение организаторов выборов</vt:lpstr>
      <vt:lpstr>Обучение организаторов выборов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организаторов выборов</dc:title>
  <dc:creator>user</dc:creator>
  <cp:lastModifiedBy>windows7</cp:lastModifiedBy>
  <cp:revision>6</cp:revision>
  <cp:lastPrinted>2018-04-09T06:08:09Z</cp:lastPrinted>
  <dcterms:created xsi:type="dcterms:W3CDTF">2018-04-09T04:47:16Z</dcterms:created>
  <dcterms:modified xsi:type="dcterms:W3CDTF">2018-04-09T06:21:42Z</dcterms:modified>
</cp:coreProperties>
</file>